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</p:sldIdLst>
  <p:sldSz cx="6858000" cy="9906000" type="A4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E3D48C-FE17-0334-D3F9-E77D57F5E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CF5BAE8-030D-0639-4ABA-2D649D957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47E2DE6-C9B2-2BB0-5F3C-8D91346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41E2AB5-2AF6-97D9-8B8E-6310E581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08E4C68-76ED-127B-3F4B-542E4426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723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AA3C98-EB51-48BB-2F14-F394D0A8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7E8B356-2BC3-0345-3D29-8AB284729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84FFACD-C483-3744-98EA-51CE7AD9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12A8A3-B611-6FD7-2B33-379BBD52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C630AA1-6231-94D7-9262-51DFD621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764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23BEBC2-43F7-4AED-C713-BCDB5FF4B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5F6EA3F-1190-8F8F-5B02-B7D9C534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F430C81-7147-C63C-44EF-CFB8465F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07C93E-2E1F-5776-C1D4-260DD22B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9A35A96-AB34-AA40-F79E-DD556FA7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622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2D91DA-26CB-2C67-3471-5156D2DA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62F50BF-EFEB-E48C-2695-4F1F58C43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FF37307-3A57-7802-7A58-C733F2E9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51C1478-E049-6EA4-A8AE-B5EA522D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A2945B8-A162-67A7-CE2E-D982F5CC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866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62D7F8-E612-0829-4D0A-0124C81E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CD98A6E-BC21-FA66-62A8-E7D02B2DB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0E201D9-ED9F-1877-CC3D-7E1C1367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146E66-75B7-998F-C841-4618F27F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1C9C8C8-F651-8D80-8AC8-72499E18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19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BCD271-0589-85D1-6E06-65039B54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8B932B-49B0-00AC-C313-8B2F2E33C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33AAE98-95A7-B0DE-E05D-8E7484996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5E4153E-3CB8-216C-5D16-77309BFD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136D7DE-B45E-5492-A45F-3EF3AEE8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C6B2DE4-ABC3-3B59-F4B9-DE867487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511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6278DC-2DD1-BB4D-CC73-CB3CC1BC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3C2E925-66E0-4945-E3B4-C5C01EE2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F7367CB-47E8-B722-B253-3890950F0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C2FF0EC-05CC-E98F-F8AB-D7BAE94CD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5A4BC9D-6318-6B62-28CD-7A2305670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E19C024B-39C3-4E0F-074D-A74C9324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AD512FD-40C6-2036-ED9F-4957BCA1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699BAB0-C648-1AE2-BA34-B4D59C6F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729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74E7BE-5B85-6867-0036-FC2D3085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30C118F-E88B-D4E5-8BA4-4DA6D126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E173BB8-2269-8C4E-6B04-32FD4266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7E85AE1-21C6-7033-4C4F-AB0060A7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463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3B77BAE-CE52-3501-D97E-7A642894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DA83BCC9-4C57-2628-15F8-36E0F455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4136DEC-D169-985A-0F9D-5AC75A92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775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C02696-FC1D-5AEA-6ABB-B13D31567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91BD8FE-5493-7320-723C-5FDE69D0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50E5B51-D2C3-5B0F-CE1F-023C915C5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674D370-5F70-031C-0B9B-BBD90E6B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FC82609-FF79-9F91-5E23-FDA1EE353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68828A1-EB5A-981F-A3B7-F1091A4D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465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946443-4843-6A2D-C9F0-344C6D73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2F339D3-6A0E-4478-F04C-C05E0A99E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E916547-AB72-8258-FF33-545B14DF6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1F885ED-A089-193A-DB2C-829D67F0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D0AAF61-BA51-D61E-BB45-E92F24F3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E513D81-D808-4D6F-67B8-BD947B54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899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26FCBCE-22FB-10E7-02C2-518E35F2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4C84E7F-5B57-ED7A-4709-8C884E6CF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6196958-C884-38C5-C0FA-2BCE37D5E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1FAE7-B41F-4DDC-9E11-05465412E7A4}" type="datetimeFigureOut">
              <a:rPr lang="th-TH" smtClean="0"/>
              <a:t>30/06/65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DD924C-EB41-B84B-5D07-94FB9CA1F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5F6FA41-5A43-C206-03CB-52F67C4CB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D29F-E87C-4ED2-BF5B-F51C30E908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486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61853B9-D0D4-19E8-BF0E-CC8D14683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4000" y="1524000"/>
            <a:ext cx="9906000" cy="6858000"/>
          </a:xfrm>
          <a:prstGeom prst="rect">
            <a:avLst/>
          </a:prstGeom>
        </p:spPr>
      </p:pic>
      <p:sp>
        <p:nvSpPr>
          <p:cNvPr id="3" name="วงรี 2">
            <a:extLst>
              <a:ext uri="{FF2B5EF4-FFF2-40B4-BE49-F238E27FC236}">
                <a16:creationId xmlns:a16="http://schemas.microsoft.com/office/drawing/2014/main" id="{2D64C8A4-0F92-F954-2416-599CAB89380A}"/>
              </a:ext>
            </a:extLst>
          </p:cNvPr>
          <p:cNvSpPr/>
          <p:nvPr/>
        </p:nvSpPr>
        <p:spPr>
          <a:xfrm>
            <a:off x="146956" y="81644"/>
            <a:ext cx="1289957" cy="128995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B800948-423B-F2E1-2122-D1FB95EDA48B}"/>
              </a:ext>
            </a:extLst>
          </p:cNvPr>
          <p:cNvSpPr txBox="1"/>
          <p:nvPr/>
        </p:nvSpPr>
        <p:spPr>
          <a:xfrm>
            <a:off x="3429000" y="6696"/>
            <a:ext cx="40331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วารสารประชาสัมพันธ์</a:t>
            </a:r>
          </a:p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เทศบาลตำบลบางสวรรค์</a:t>
            </a:r>
          </a:p>
          <a:p>
            <a:pPr algn="ctr"/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28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มิถุนายน 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2565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สี่เหลี่ยมผืนผ้า: มุมมนด้านทแยง 7">
            <a:extLst>
              <a:ext uri="{FF2B5EF4-FFF2-40B4-BE49-F238E27FC236}">
                <a16:creationId xmlns:a16="http://schemas.microsoft.com/office/drawing/2014/main" id="{D6FCEA1D-7FEF-87A0-EBBE-A2E86840D937}"/>
              </a:ext>
            </a:extLst>
          </p:cNvPr>
          <p:cNvSpPr/>
          <p:nvPr/>
        </p:nvSpPr>
        <p:spPr>
          <a:xfrm>
            <a:off x="114295" y="1436903"/>
            <a:ext cx="6596747" cy="1730829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0FF11A4-E2F3-8343-4E53-637EBD89A261}"/>
              </a:ext>
            </a:extLst>
          </p:cNvPr>
          <p:cNvSpPr txBox="1"/>
          <p:nvPr/>
        </p:nvSpPr>
        <p:spPr>
          <a:xfrm>
            <a:off x="-16332" y="3135060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/>
              <a:t>        ด้วยเทศบาลตำบลบางสวรรค์ ได้กำหนดจัดกิจกรรมโครงการ </a:t>
            </a:r>
            <a:r>
              <a:rPr lang="en-US" dirty="0"/>
              <a:t>5</a:t>
            </a:r>
            <a:r>
              <a:rPr lang="th-TH" dirty="0"/>
              <a:t>ส</a:t>
            </a:r>
          </a:p>
          <a:p>
            <a:pPr algn="thaiDist"/>
            <a:r>
              <a:rPr lang="th-TH" dirty="0"/>
              <a:t>สะสาง สะดวก สะอาด สุขลักษณะ และสร้างนิสัย ประจำเดือน         ซึ่งในเดือนมิถุนายน ได้รับการสนับสนุนรถดูดโคลนเลนจากเทศบาลนครสุราษฎร์ธานี เพื่อพัฒนาแหล่งท่องเที่ยวบางสวรรค์</a:t>
            </a:r>
          </a:p>
        </p:txBody>
      </p:sp>
      <p:sp>
        <p:nvSpPr>
          <p:cNvPr id="15" name="สี่เหลี่ยมผืนผ้า: มุมมนด้านทแยง 14">
            <a:extLst>
              <a:ext uri="{FF2B5EF4-FFF2-40B4-BE49-F238E27FC236}">
                <a16:creationId xmlns:a16="http://schemas.microsoft.com/office/drawing/2014/main" id="{98D52879-831D-87D8-0C53-C469530C69B4}"/>
              </a:ext>
            </a:extLst>
          </p:cNvPr>
          <p:cNvSpPr/>
          <p:nvPr/>
        </p:nvSpPr>
        <p:spPr>
          <a:xfrm>
            <a:off x="114295" y="4914896"/>
            <a:ext cx="2073734" cy="1208314"/>
          </a:xfrm>
          <a:prstGeom prst="round2Diag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: มุมมนด้านทแยง 15">
            <a:extLst>
              <a:ext uri="{FF2B5EF4-FFF2-40B4-BE49-F238E27FC236}">
                <a16:creationId xmlns:a16="http://schemas.microsoft.com/office/drawing/2014/main" id="{81F4BE0B-C985-4A60-A143-0F2F8BD98394}"/>
              </a:ext>
            </a:extLst>
          </p:cNvPr>
          <p:cNvSpPr/>
          <p:nvPr/>
        </p:nvSpPr>
        <p:spPr>
          <a:xfrm>
            <a:off x="2389416" y="4931220"/>
            <a:ext cx="2073734" cy="1208314"/>
          </a:xfrm>
          <a:prstGeom prst="round2Diag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: มุมมนด้านทแยง 16">
            <a:extLst>
              <a:ext uri="{FF2B5EF4-FFF2-40B4-BE49-F238E27FC236}">
                <a16:creationId xmlns:a16="http://schemas.microsoft.com/office/drawing/2014/main" id="{2FEF18D2-FD1A-6381-EEED-09412FEE50D3}"/>
              </a:ext>
            </a:extLst>
          </p:cNvPr>
          <p:cNvSpPr/>
          <p:nvPr/>
        </p:nvSpPr>
        <p:spPr>
          <a:xfrm>
            <a:off x="4615550" y="4907358"/>
            <a:ext cx="2073734" cy="1208314"/>
          </a:xfrm>
          <a:prstGeom prst="round2Diag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: มุมมนด้านทแยง 17">
            <a:extLst>
              <a:ext uri="{FF2B5EF4-FFF2-40B4-BE49-F238E27FC236}">
                <a16:creationId xmlns:a16="http://schemas.microsoft.com/office/drawing/2014/main" id="{8ADDBBE7-51B2-FDCC-30B0-04D53D27F0A1}"/>
              </a:ext>
            </a:extLst>
          </p:cNvPr>
          <p:cNvSpPr/>
          <p:nvPr/>
        </p:nvSpPr>
        <p:spPr>
          <a:xfrm>
            <a:off x="117014" y="6201129"/>
            <a:ext cx="2073734" cy="1208314"/>
          </a:xfrm>
          <a:prstGeom prst="round2Diag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: มุมมนด้านทแยง 18">
            <a:extLst>
              <a:ext uri="{FF2B5EF4-FFF2-40B4-BE49-F238E27FC236}">
                <a16:creationId xmlns:a16="http://schemas.microsoft.com/office/drawing/2014/main" id="{ACBEA3C8-F1E0-01E7-BC41-4FB7326B4237}"/>
              </a:ext>
            </a:extLst>
          </p:cNvPr>
          <p:cNvSpPr/>
          <p:nvPr/>
        </p:nvSpPr>
        <p:spPr>
          <a:xfrm>
            <a:off x="2359477" y="6217453"/>
            <a:ext cx="2073734" cy="1208314"/>
          </a:xfrm>
          <a:prstGeom prst="round2Diag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: มุมมนด้านทแยง 19">
            <a:extLst>
              <a:ext uri="{FF2B5EF4-FFF2-40B4-BE49-F238E27FC236}">
                <a16:creationId xmlns:a16="http://schemas.microsoft.com/office/drawing/2014/main" id="{BF700BE9-CDF2-548F-9366-0CE6A5279511}"/>
              </a:ext>
            </a:extLst>
          </p:cNvPr>
          <p:cNvSpPr/>
          <p:nvPr/>
        </p:nvSpPr>
        <p:spPr>
          <a:xfrm>
            <a:off x="4585611" y="6209920"/>
            <a:ext cx="2073734" cy="1208314"/>
          </a:xfrm>
          <a:prstGeom prst="round2Diag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: มุมมนด้านทแยง 20">
            <a:extLst>
              <a:ext uri="{FF2B5EF4-FFF2-40B4-BE49-F238E27FC236}">
                <a16:creationId xmlns:a16="http://schemas.microsoft.com/office/drawing/2014/main" id="{EE031FFE-BFB1-86BB-6FD4-6AFC05BD23C6}"/>
              </a:ext>
            </a:extLst>
          </p:cNvPr>
          <p:cNvSpPr/>
          <p:nvPr/>
        </p:nvSpPr>
        <p:spPr>
          <a:xfrm>
            <a:off x="117014" y="7500303"/>
            <a:ext cx="2073734" cy="1208314"/>
          </a:xfrm>
          <a:prstGeom prst="round2Diag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: มุมมนด้านทแยง 21">
            <a:extLst>
              <a:ext uri="{FF2B5EF4-FFF2-40B4-BE49-F238E27FC236}">
                <a16:creationId xmlns:a16="http://schemas.microsoft.com/office/drawing/2014/main" id="{773AAC09-A20A-F194-16BE-6DB7E1D1E4EB}"/>
              </a:ext>
            </a:extLst>
          </p:cNvPr>
          <p:cNvSpPr/>
          <p:nvPr/>
        </p:nvSpPr>
        <p:spPr>
          <a:xfrm>
            <a:off x="2359477" y="7516627"/>
            <a:ext cx="2073734" cy="1208314"/>
          </a:xfrm>
          <a:prstGeom prst="round2Diag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: มุมมนด้านทแยง 22">
            <a:extLst>
              <a:ext uri="{FF2B5EF4-FFF2-40B4-BE49-F238E27FC236}">
                <a16:creationId xmlns:a16="http://schemas.microsoft.com/office/drawing/2014/main" id="{3B3A9A3C-8DA7-1F77-BE3F-DCBE8CAC9FEB}"/>
              </a:ext>
            </a:extLst>
          </p:cNvPr>
          <p:cNvSpPr/>
          <p:nvPr/>
        </p:nvSpPr>
        <p:spPr>
          <a:xfrm>
            <a:off x="4585611" y="7492765"/>
            <a:ext cx="2073734" cy="1208314"/>
          </a:xfrm>
          <a:prstGeom prst="round2Diag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1208F9D0-A563-7A5C-F6F9-27E3B76C36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1414" y="8559500"/>
            <a:ext cx="3517697" cy="755970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B44A070E-33C9-EFD5-FB65-9F15D471A1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91414" y="8860862"/>
            <a:ext cx="4249280" cy="749873"/>
          </a:xfrm>
          <a:prstGeom prst="rect">
            <a:avLst/>
          </a:prstGeom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B82ABC59-4F90-E350-EDE9-4D77EB715782}"/>
              </a:ext>
            </a:extLst>
          </p:cNvPr>
          <p:cNvSpPr txBox="1"/>
          <p:nvPr/>
        </p:nvSpPr>
        <p:spPr>
          <a:xfrm>
            <a:off x="40824" y="9333233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“ชุมชนสร้างสรรค์ บางสวรรค์สร้างเมือง ก้าวสู่การพัฒนาอย่างยั่งยืน”</a:t>
            </a: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F1A515C-642D-3C3E-0E8E-39AA9E2AEE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2794" y="8775610"/>
            <a:ext cx="579170" cy="627942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3C29FFA0-E7DA-1A48-A8D1-9FAE47F803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10073" y="8763905"/>
            <a:ext cx="633627" cy="6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126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67</Words>
  <Application>Microsoft Office PowerPoint</Application>
  <PresentationFormat>กระดาษ A4 (210x297 มม.)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SarabunIT๙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HP</cp:lastModifiedBy>
  <cp:revision>6</cp:revision>
  <cp:lastPrinted>2022-06-28T08:56:15Z</cp:lastPrinted>
  <dcterms:created xsi:type="dcterms:W3CDTF">2022-06-28T08:34:30Z</dcterms:created>
  <dcterms:modified xsi:type="dcterms:W3CDTF">2022-06-30T04:20:10Z</dcterms:modified>
</cp:coreProperties>
</file>